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7" r:id="rId23"/>
    <p:sldId id="278" r:id="rId24"/>
    <p:sldId id="281" r:id="rId25"/>
    <p:sldId id="282" r:id="rId26"/>
    <p:sldId id="283" r:id="rId27"/>
    <p:sldId id="280" r:id="rId28"/>
    <p:sldId id="284" r:id="rId29"/>
    <p:sldId id="285" r:id="rId30"/>
    <p:sldId id="286" r:id="rId31"/>
    <p:sldId id="27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тему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Волшебство атласных лент</a:t>
            </a:r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Антонова Марина Валерьевна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МКДОУ –детский сад «Лучик» п. Садовый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2" t="11362" r="14781" b="10954"/>
          <a:stretch/>
        </p:blipFill>
        <p:spPr>
          <a:xfrm rot="5400000">
            <a:off x="2621832" y="1914930"/>
            <a:ext cx="4192172" cy="3028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0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880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Весенний букет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Берется лента, от края отступается 4 см, лента заворачивается под углом на всю ширину ленты, таким образом лента загибается всего три раза, получается квадрат и лента обрезается, прошиваем по краям квадрата, стягиваем ленту , формируем цветок , фиксируем нитку с помощью узелка и расправляем  лепестки, пришиваем серединку.</a:t>
            </a:r>
            <a:b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изготовления листочков нужны полоски 6 см, которые обрезаются в форме листика, края опаливаются и придается волнистость, с помощью свечи делается прожилка.</a:t>
            </a:r>
            <a:b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2582918" cy="2583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29786"/>
            <a:ext cx="2555776" cy="2583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44318"/>
            <a:ext cx="2627784" cy="2571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5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6" t="7157" r="20312" b="6129"/>
          <a:stretch/>
        </p:blipFill>
        <p:spPr>
          <a:xfrm rot="5400000">
            <a:off x="2811747" y="1865693"/>
            <a:ext cx="3910815" cy="3126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3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128792" cy="32983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Цветы в вазочке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Лента нарезается на полоски 5 см и 7 см, обрезается в форме листочка, края опаливаются и придается волнистость.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елается складка у основания лепестка и с помощью свечи фиксируется, основание лепестков сшивается, лепестки сшиваются между собой, получается две заготовки, маленькая заготовка накладывается на большую и фиксируется с помощью нитки, пришивается серединка.</a:t>
            </a:r>
            <a:b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изготовления листочков нужны полоски 6 см, которые обрезаются в форме листика, края опаливаются и придается волнистость.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2592288" cy="2643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61048"/>
            <a:ext cx="2736304" cy="2643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61048"/>
            <a:ext cx="2483768" cy="2643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4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4" r="21042"/>
          <a:stretch/>
        </p:blipFill>
        <p:spPr>
          <a:xfrm rot="5400000">
            <a:off x="2707606" y="1448779"/>
            <a:ext cx="3728787" cy="3960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3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81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8" b="11810"/>
          <a:stretch/>
        </p:blipFill>
        <p:spPr>
          <a:xfrm>
            <a:off x="467544" y="2103120"/>
            <a:ext cx="3857625" cy="3066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8" b="19603"/>
          <a:stretch/>
        </p:blipFill>
        <p:spPr>
          <a:xfrm>
            <a:off x="4932039" y="1955409"/>
            <a:ext cx="3857625" cy="3362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68659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Разнообразие поделок из лен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3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7" t="14862" r="5728" b="8424"/>
          <a:stretch/>
        </p:blipFill>
        <p:spPr>
          <a:xfrm>
            <a:off x="1167618" y="620689"/>
            <a:ext cx="2757268" cy="5414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14554" r="22497" b="8633"/>
          <a:stretch/>
        </p:blipFill>
        <p:spPr>
          <a:xfrm>
            <a:off x="5176911" y="620689"/>
            <a:ext cx="2672861" cy="5414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2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" y="-35006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672"/>
            <a:ext cx="3857625" cy="6281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03" y="276672"/>
            <a:ext cx="3857625" cy="6281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7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r="6550" b="4878"/>
          <a:stretch/>
        </p:blipFill>
        <p:spPr>
          <a:xfrm>
            <a:off x="1012874" y="245909"/>
            <a:ext cx="7202658" cy="6027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03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" r="4780" b="3163"/>
          <a:stretch/>
        </p:blipFill>
        <p:spPr>
          <a:xfrm>
            <a:off x="759654" y="857250"/>
            <a:ext cx="7455878" cy="4980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55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16832"/>
            <a:ext cx="6768752" cy="40324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  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История атласной ленты берет начало с обычной тесьмы из растительных волокон, которая использовалась для вплетения в прическу. Первопроходцами в этом творчестве принято считать Китай и Японию. Именно в этих странах  впервые умельцами стали изготавливаться цветы из шелка.</a:t>
            </a:r>
          </a:p>
          <a:p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В настоящее время рукоделие переживает большой бум. Изготовленные из лент различные шедевры являются оригинальным украшением. Такие поделки можно изготавливать к примеру горячим способом. В этом случае каждый отдельный кусочек ленты обрабатывается над пламенем раскаленной свечи. При таком способе лепесткам придается изогнутая форма, что делает искусственные цветы наиболее реалистичными.</a:t>
            </a:r>
          </a:p>
          <a:p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Мной представлено несколько вариантов изготовления цветов и листочков, а так же варианты как их можно применить при создании поделок или картин.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4" b="5712"/>
          <a:stretch/>
        </p:blipFill>
        <p:spPr>
          <a:xfrm>
            <a:off x="2737260" y="1052736"/>
            <a:ext cx="3857625" cy="4839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86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7" b="17198"/>
          <a:stretch/>
        </p:blipFill>
        <p:spPr>
          <a:xfrm>
            <a:off x="227820" y="1556792"/>
            <a:ext cx="8640960" cy="3516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1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27027" r="7725" b="22000"/>
          <a:stretch/>
        </p:blipFill>
        <p:spPr>
          <a:xfrm>
            <a:off x="539552" y="1772816"/>
            <a:ext cx="7906043" cy="3193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1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1" b="14695"/>
          <a:stretch/>
        </p:blipFill>
        <p:spPr>
          <a:xfrm>
            <a:off x="2389591" y="620688"/>
            <a:ext cx="4464496" cy="552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0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6" y="260648"/>
            <a:ext cx="3615643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33" y="260648"/>
            <a:ext cx="3822631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1" y="3613648"/>
            <a:ext cx="3615642" cy="2983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08" y="3621106"/>
            <a:ext cx="3822631" cy="2983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7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5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29203" r="7646" b="11937"/>
          <a:stretch/>
        </p:blipFill>
        <p:spPr>
          <a:xfrm>
            <a:off x="2771800" y="939127"/>
            <a:ext cx="3530991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1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7076"/>
          <a:stretch/>
        </p:blipFill>
        <p:spPr>
          <a:xfrm>
            <a:off x="467544" y="977703"/>
            <a:ext cx="3857625" cy="5303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7076"/>
          <a:stretch/>
        </p:blipFill>
        <p:spPr>
          <a:xfrm>
            <a:off x="4932040" y="1069144"/>
            <a:ext cx="3857625" cy="5303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96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08042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r="13629"/>
          <a:stretch/>
        </p:blipFill>
        <p:spPr>
          <a:xfrm>
            <a:off x="977703" y="1700808"/>
            <a:ext cx="2799471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" r="3674" b="2767"/>
          <a:stretch/>
        </p:blipFill>
        <p:spPr>
          <a:xfrm>
            <a:off x="5004048" y="836712"/>
            <a:ext cx="3770142" cy="5377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86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3" b="7880"/>
          <a:stretch/>
        </p:blipFill>
        <p:spPr>
          <a:xfrm>
            <a:off x="755576" y="955714"/>
            <a:ext cx="3857625" cy="4965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4" t="6789" r="19303" b="12146"/>
          <a:stretch/>
        </p:blipFill>
        <p:spPr>
          <a:xfrm>
            <a:off x="5724128" y="899442"/>
            <a:ext cx="2236763" cy="5078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7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r="12497"/>
          <a:stretch/>
        </p:blipFill>
        <p:spPr>
          <a:xfrm>
            <a:off x="1645920" y="857250"/>
            <a:ext cx="5950634" cy="514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9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16824" cy="3370386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Корзинка с цветами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Лента 14 см по середине перекручивается, кончики сшиваются и расправляется лепесток. Все лепестки сшиваются между собой и получается цветок, пришиваем серединку.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Таким же образом изготавливаются листики, их не сшивают, а оставляют одинарными.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24598"/>
            <a:ext cx="2664296" cy="2304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05064"/>
            <a:ext cx="2952328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62" y="4024599"/>
            <a:ext cx="2545610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86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7702" b="5082"/>
          <a:stretch/>
        </p:blipFill>
        <p:spPr>
          <a:xfrm>
            <a:off x="562708" y="942534"/>
            <a:ext cx="8144032" cy="5275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6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18457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3573" y="1330694"/>
            <a:ext cx="6428859" cy="4104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344816" cy="24482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Новогодний подсвечник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Лента нарезается на полоски 6 см, с одной стороны уголки обрезаются и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паливаются с помощью свечи, основание лепестков сшивается, лепестки сшиваются между собой и формируется цветок, серединка выбирается по желанию.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3744416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29000"/>
            <a:ext cx="3816424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75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3647" y="1376772"/>
            <a:ext cx="6336704" cy="4104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2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28792" cy="3154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Цветы на подставке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Лента нарезается на полоски 8 см, сгибается пополам,  основание лепестков сшивается, затем все лепестки сшиваются между собой и формируется цветок, пришивается серединка. 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изготовления листочков нужны полоски 6 см, которые обрезаются в форме листика, края опаливаются и придается волнистость, с помощью свечи делается прожилка.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2448272" cy="2476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61048"/>
            <a:ext cx="2880320" cy="2427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49677"/>
            <a:ext cx="2304256" cy="2427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3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7" r="7542"/>
          <a:stretch/>
        </p:blipFill>
        <p:spPr>
          <a:xfrm rot="5400000">
            <a:off x="2572362" y="1324182"/>
            <a:ext cx="4431323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4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88832" cy="38884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Картина с тюльпанами</a:t>
            </a:r>
            <a:b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Лента нарезается на полоски 5 см, с одной стороны уголки обрезаются и опаливаются с помощью свечи, два лепестка  изнаночной стороной прикладываются друг к другу и с помощью свечи опаливаются боковые стороны, остальные лепестки прикладывают друг за другом, сшиваем,  получается трубочка, выворачиваем, после этого основание лепестков сшивается и формируется цветок, пришиваем серединку.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изготовления листочков нужны полоски 6 см, которые обрезаются в форме листика, края опаливаются, с помощью свечи делается прожилка.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6"/>
            <a:ext cx="2736304" cy="2573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34" y="3861046"/>
            <a:ext cx="2736304" cy="2573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28929"/>
            <a:ext cx="2592288" cy="2573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12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165</Words>
  <Application>Microsoft Office PowerPoint</Application>
  <PresentationFormat>Экран (4:3)</PresentationFormat>
  <Paragraphs>16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Мастер-класс на тему «Волшебство атласных лент»</vt:lpstr>
      <vt:lpstr>Презентация PowerPoint</vt:lpstr>
      <vt:lpstr>Корзинка с цветами  Лента 14 см по середине перекручивается, кончики сшиваются и расправляется лепесток. Все лепестки сшиваются между собой и получается цветок, пришиваем серединку. Таким же образом изготавливаются листики, их не сшивают, а оставляют одинарными.</vt:lpstr>
      <vt:lpstr>Презентация PowerPoint</vt:lpstr>
      <vt:lpstr>Новогодний подсвечник  Лента нарезается на полоски 6 см, с одной стороны уголки обрезаются и опаливаются с помощью свечи, основание лепестков сшивается, лепестки сшиваются между собой и формируется цветок, серединка выбирается по желанию. </vt:lpstr>
      <vt:lpstr>Презентация PowerPoint</vt:lpstr>
      <vt:lpstr>Цветы на подставке  Лента нарезается на полоски 8 см, сгибается пополам,  основание лепестков сшивается, затем все лепестки сшиваются между собой и формируется цветок, пришивается серединка.  Для изготовления листочков нужны полоски 6 см, которые обрезаются в форме листика, края опаливаются и придается волнистость, с помощью свечи делается прожилка.</vt:lpstr>
      <vt:lpstr>Презентация PowerPoint</vt:lpstr>
      <vt:lpstr>Картина с тюльпанами  Лента нарезается на полоски 5 см, с одной стороны уголки обрезаются и опаливаются с помощью свечи, два лепестка  изнаночной стороной прикладываются друг к другу и с помощью свечи опаливаются боковые стороны, остальные лепестки прикладывают друг за другом, сшиваем,  получается трубочка, выворачиваем, после этого основание лепестков сшивается и формируется цветок, пришиваем серединку. Для изготовления листочков нужны полоски 6 см, которые обрезаются в форме листика, края опаливаются, с помощью свечи делается прожилка.  </vt:lpstr>
      <vt:lpstr>Презентация PowerPoint</vt:lpstr>
      <vt:lpstr>Весенний букет  Берется лента, от края отступается 4 см, лента заворачивается под углом на всю ширину ленты, таким образом лента загибается всего три раза, получается квадрат и лента обрезается, прошиваем по краям квадрата, стягиваем ленту , формируем цветок , фиксируем нитку с помощью узелка и расправляем  лепестки, пришиваем серединку. Для изготовления листочков нужны полоски 6 см, которые обрезаются в форме листика, края опаливаются и придается волнистость, с помощью свечи делается прожилка.  </vt:lpstr>
      <vt:lpstr>Презентация PowerPoint</vt:lpstr>
      <vt:lpstr>Цветы в вазочке  Лента нарезается на полоски 5 см и 7 см, обрезается в форме листочка, края опаливаются и придается волнистость. Делается складка у основания лепестка и с помощью свечи фиксируется, основание лепестков сшивается, лепестки сшиваются между собой, получается две заготовки, маленькая заготовка накладывается на большую и фиксируется с помощью нитки, пришивается серединка. Для изготовления листочков нужны полоски 6 см, которые обрезаются в форме листика, края опаливаются и придается волнистость.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Волшебные ленты</dc:title>
  <cp:lastModifiedBy>Марина Валерьевна</cp:lastModifiedBy>
  <cp:revision>39</cp:revision>
  <dcterms:modified xsi:type="dcterms:W3CDTF">2018-02-01T14:49:54Z</dcterms:modified>
</cp:coreProperties>
</file>